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sldIdLst>
    <p:sldId id="256" r:id="rId2"/>
    <p:sldId id="257" r:id="rId3"/>
    <p:sldId id="258" r:id="rId4"/>
    <p:sldId id="259" r:id="rId5"/>
    <p:sldId id="263" r:id="rId6"/>
    <p:sldId id="265" r:id="rId7"/>
    <p:sldId id="264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2041-1832-403D-836F-792CA35687DF}" type="datetimeFigureOut">
              <a:rPr lang="fr-FR" smtClean="0"/>
              <a:t>28/08/2017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E49C3-2524-4B5E-A92C-74A64346BB6D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5417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2041-1832-403D-836F-792CA35687DF}" type="datetimeFigureOut">
              <a:rPr lang="fr-FR" smtClean="0"/>
              <a:t>28/08/2017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E49C3-2524-4B5E-A92C-74A64346BB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1250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2041-1832-403D-836F-792CA35687DF}" type="datetimeFigureOut">
              <a:rPr lang="fr-FR" smtClean="0"/>
              <a:t>28/08/2017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E49C3-2524-4B5E-A92C-74A64346BB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8219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2041-1832-403D-836F-792CA35687DF}" type="datetimeFigureOut">
              <a:rPr lang="fr-FR" smtClean="0"/>
              <a:t>28/08/2017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E49C3-2524-4B5E-A92C-74A64346BB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3411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2041-1832-403D-836F-792CA35687DF}" type="datetimeFigureOut">
              <a:rPr lang="fr-FR" smtClean="0"/>
              <a:t>28/08/2017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E49C3-2524-4B5E-A92C-74A64346BB6D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79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2041-1832-403D-836F-792CA35687DF}" type="datetimeFigureOut">
              <a:rPr lang="fr-FR" smtClean="0"/>
              <a:t>28/08/2017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E49C3-2524-4B5E-A92C-74A64346BB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0705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2041-1832-403D-836F-792CA35687DF}" type="datetimeFigureOut">
              <a:rPr lang="fr-FR" smtClean="0"/>
              <a:t>28/08/2017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E49C3-2524-4B5E-A92C-74A64346BB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977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2041-1832-403D-836F-792CA35687DF}" type="datetimeFigureOut">
              <a:rPr lang="fr-FR" smtClean="0"/>
              <a:t>28/08/2017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E49C3-2524-4B5E-A92C-74A64346BB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1096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2041-1832-403D-836F-792CA35687DF}" type="datetimeFigureOut">
              <a:rPr lang="fr-FR" smtClean="0"/>
              <a:t>28/08/2017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E49C3-2524-4B5E-A92C-74A64346BB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5714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0DB2041-1832-403D-836F-792CA35687DF}" type="datetimeFigureOut">
              <a:rPr lang="fr-FR" smtClean="0"/>
              <a:t>28/08/2017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A2E49C3-2524-4B5E-A92C-74A64346BB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1392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2041-1832-403D-836F-792CA35687DF}" type="datetimeFigureOut">
              <a:rPr lang="fr-FR" smtClean="0"/>
              <a:t>28/08/2017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E49C3-2524-4B5E-A92C-74A64346BB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358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0DB2041-1832-403D-836F-792CA35687DF}" type="datetimeFigureOut">
              <a:rPr lang="fr-FR" smtClean="0"/>
              <a:t>28/08/2017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A2E49C3-2524-4B5E-A92C-74A64346BB6D}" type="slidenum">
              <a:rPr lang="fr-FR" smtClean="0"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8890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../Downloads/PVS/FORM23A%20D&#233;claration%20Aptitude%20au%20Vol.docx" TargetMode="External"/><Relationship Id="rId2" Type="http://schemas.openxmlformats.org/officeDocument/2006/relationships/hyperlink" Target="../Downloads/PVS/FORM13A%20Formulaire%20dde%20PVS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../Downloads/PVS/CLST25A%20Evaluation%20demande%20PVS.docx" TargetMode="External"/><Relationship Id="rId2" Type="http://schemas.openxmlformats.org/officeDocument/2006/relationships/hyperlink" Target="../Downloads/PVS/PROC21A%20Traitement%20demande%20PV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../Downloads/PVS/FORM19C%20Permis%20de%20Vol%20Sp&#233;cial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/>
              <a:t>DELIVRANCE D’UN PERMIS DE VOL SPECIAL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2000" dirty="0" smtClean="0"/>
              <a:t>Réalisée par: </a:t>
            </a:r>
            <a:r>
              <a:rPr lang="fr-FR" sz="2000" dirty="0" err="1" smtClean="0"/>
              <a:t>abdoulaye</a:t>
            </a:r>
            <a:r>
              <a:rPr lang="fr-FR" sz="2000" dirty="0" smtClean="0"/>
              <a:t> D.S </a:t>
            </a:r>
            <a:r>
              <a:rPr lang="fr-FR" sz="2000" dirty="0" err="1" smtClean="0"/>
              <a:t>thiaw</a:t>
            </a:r>
            <a:r>
              <a:rPr lang="fr-FR" sz="2000" dirty="0" smtClean="0"/>
              <a:t>               encadrée par: </a:t>
            </a:r>
            <a:r>
              <a:rPr lang="fr-FR" sz="2000" dirty="0" err="1" smtClean="0"/>
              <a:t>ainina</a:t>
            </a:r>
            <a:r>
              <a:rPr lang="fr-FR" sz="2000" dirty="0" smtClean="0"/>
              <a:t> </a:t>
            </a:r>
            <a:r>
              <a:rPr lang="fr-FR" sz="2000" dirty="0" err="1" smtClean="0"/>
              <a:t>gueye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19522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9600" dirty="0" smtClean="0"/>
              <a:t>plan</a:t>
            </a:r>
            <a:endParaRPr lang="fr-FR" sz="9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fr-FR" sz="3200" b="1" dirty="0" smtClean="0"/>
              <a:t>INTRODUCTION</a:t>
            </a:r>
            <a:endParaRPr lang="fr-FR" sz="3200" b="1" dirty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fr-FR" sz="3200" b="1" dirty="0" smtClean="0"/>
              <a:t>DEMANDE DE PERMIS DE VOL SPECIAL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fr-FR" sz="3200" b="1" dirty="0" smtClean="0"/>
              <a:t>TRAITEMENT DE LA DEMANDE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fr-FR" sz="3200" b="1" dirty="0" smtClean="0"/>
              <a:t>FORMULAIRE DU PERMIS DE VOL SPECIAL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3180137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44000"/>
          </a:xfrm>
        </p:spPr>
        <p:txBody>
          <a:bodyPr/>
          <a:lstStyle/>
          <a:p>
            <a:r>
              <a:rPr lang="fr-FR" b="1" dirty="0" smtClean="0"/>
              <a:t>INTRODUCTION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7280" y="2074460"/>
            <a:ext cx="10058400" cy="387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fr-FR" sz="28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fr-FR" sz="3900" dirty="0" smtClean="0"/>
              <a:t>Un permis de vol spécial est un titre de navigabilité qui peut être délivré à un aéronef qui n’est pas en état de Navigabilité pour effectuer certains types de vol, avec des limitations imposées par l’Autorité.</a:t>
            </a:r>
          </a:p>
          <a:p>
            <a:pPr marL="0" indent="0">
              <a:buNone/>
            </a:pPr>
            <a:endParaRPr lang="fr-FR" sz="2800" dirty="0"/>
          </a:p>
          <a:p>
            <a:pPr marL="0" indent="0">
              <a:buNone/>
            </a:pPr>
            <a:endParaRPr lang="fr-FR" sz="2800" dirty="0" smtClean="0"/>
          </a:p>
          <a:p>
            <a:pPr marL="0" indent="0">
              <a:buNone/>
            </a:pPr>
            <a:endParaRPr lang="fr-FR" sz="2800" dirty="0" smtClean="0"/>
          </a:p>
          <a:p>
            <a:endParaRPr lang="fr-FR" sz="2800" dirty="0"/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03688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DEMANDE DE PERMIS DE VOL SPECIAL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fr-FR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sz="2800" dirty="0" smtClean="0"/>
              <a:t> </a:t>
            </a:r>
            <a:r>
              <a:rPr lang="fr-FR" sz="3200" dirty="0" smtClean="0"/>
              <a:t>La demande de PVS doit être faite à l’aide du formulaire </a:t>
            </a:r>
            <a:r>
              <a:rPr lang="fr-FR" sz="3200" dirty="0" smtClean="0">
                <a:hlinkClick r:id="rId2" action="ppaction://hlinkfile"/>
              </a:rPr>
              <a:t>FORM13A Formulaire </a:t>
            </a:r>
            <a:r>
              <a:rPr lang="fr-FR" sz="3200" dirty="0" err="1" smtClean="0">
                <a:hlinkClick r:id="rId2" action="ppaction://hlinkfile"/>
              </a:rPr>
              <a:t>dde</a:t>
            </a:r>
            <a:r>
              <a:rPr lang="fr-FR" sz="3200" dirty="0" smtClean="0">
                <a:hlinkClick r:id="rId2" action="ppaction://hlinkfile"/>
              </a:rPr>
              <a:t> PVS.docx</a:t>
            </a:r>
            <a:endParaRPr lang="fr-FR" sz="3200" dirty="0" smtClean="0"/>
          </a:p>
          <a:p>
            <a:pPr marL="0" indent="0">
              <a:buNone/>
            </a:pPr>
            <a:endParaRPr lang="fr-FR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sz="3200" dirty="0" smtClean="0"/>
              <a:t>Déclaration </a:t>
            </a:r>
            <a:r>
              <a:rPr lang="fr-FR" sz="3200" dirty="0"/>
              <a:t>d’aptitude au vol (SN-SEC-AIR-FORM-23) </a:t>
            </a:r>
            <a:r>
              <a:rPr lang="fr-FR" sz="3200" dirty="0" smtClean="0">
                <a:hlinkClick r:id="rId3" action="ppaction://hlinkfile"/>
              </a:rPr>
              <a:t>FORM23A Déclaration Aptitude au Vol.docx</a:t>
            </a:r>
            <a:endParaRPr lang="fr-FR" sz="3200" dirty="0"/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459375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44000"/>
          </a:xfrm>
        </p:spPr>
        <p:txBody>
          <a:bodyPr/>
          <a:lstStyle/>
          <a:p>
            <a:r>
              <a:rPr lang="fr-FR" b="1" dirty="0" smtClean="0"/>
              <a:t>TRAITEMENT DE LA DEMANDE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01745" y="2834640"/>
            <a:ext cx="10058400" cy="2720340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fr-FR" sz="3200" dirty="0" smtClean="0"/>
              <a:t>Le traitement de la demande de vol spécial est fait en utilisant la procédure :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fr-FR" sz="3200" dirty="0" smtClean="0">
                <a:hlinkClick r:id="rId2" action="ppaction://hlinkfile"/>
              </a:rPr>
              <a:t>PROC21A Traitement demande PVS.docx</a:t>
            </a:r>
            <a:endParaRPr lang="fr-FR" sz="3200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fr-FR" sz="4000" dirty="0" smtClean="0">
                <a:hlinkClick r:id="rId3" action="ppaction://hlinkfile"/>
              </a:rPr>
              <a:t>CLST25A Evaluation demande PVS.docx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8114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44000"/>
          </a:xfrm>
        </p:spPr>
        <p:txBody>
          <a:bodyPr/>
          <a:lstStyle/>
          <a:p>
            <a:r>
              <a:rPr lang="fr-FR" b="1" dirty="0" smtClean="0"/>
              <a:t>Exemplaire de PVS</a:t>
            </a: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2620371" y="3193576"/>
            <a:ext cx="67692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hlinkClick r:id="rId2" action="ppaction://hlinkfile"/>
              </a:rPr>
              <a:t>FORM19C Permis de Vol Spécial.docx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84615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1500" dirty="0" smtClean="0">
                <a:solidFill>
                  <a:srgbClr val="002060"/>
                </a:solidFill>
                <a:latin typeface="Chiller" panose="04020404031007020602" pitchFamily="82" charset="0"/>
                <a:cs typeface="BrowalliaUPC" panose="020B0604020202020204" pitchFamily="34" charset="-34"/>
              </a:rPr>
              <a:t>Merci </a:t>
            </a:r>
            <a:r>
              <a:rPr lang="fr-FR" sz="11500" dirty="0">
                <a:solidFill>
                  <a:srgbClr val="002060"/>
                </a:solidFill>
                <a:latin typeface="Chiller" panose="04020404031007020602" pitchFamily="82" charset="0"/>
                <a:cs typeface="BrowalliaUPC" panose="020B0604020202020204" pitchFamily="34" charset="-34"/>
              </a:rPr>
              <a:t>pour votre attention</a:t>
            </a:r>
          </a:p>
        </p:txBody>
      </p:sp>
    </p:spTree>
    <p:extLst>
      <p:ext uri="{BB962C8B-B14F-4D97-AF65-F5344CB8AC3E}">
        <p14:creationId xmlns:p14="http://schemas.microsoft.com/office/powerpoint/2010/main" val="268749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étrospective">
  <a:themeElements>
    <a:clrScheme name="Rétrospectiv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étrospectiv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étrospectiv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6975</TotalTime>
  <Words>147</Words>
  <Application>Microsoft Office PowerPoint</Application>
  <PresentationFormat>Grand écran</PresentationFormat>
  <Paragraphs>25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BrowalliaUPC</vt:lpstr>
      <vt:lpstr>Calibri</vt:lpstr>
      <vt:lpstr>Calibri Light</vt:lpstr>
      <vt:lpstr>Chiller</vt:lpstr>
      <vt:lpstr>Wingdings</vt:lpstr>
      <vt:lpstr>Rétrospective</vt:lpstr>
      <vt:lpstr>DELIVRANCE D’UN PERMIS DE VOL SPECIAL</vt:lpstr>
      <vt:lpstr>plan</vt:lpstr>
      <vt:lpstr>INTRODUCTION </vt:lpstr>
      <vt:lpstr>DEMANDE DE PERMIS DE VOL SPECIAL</vt:lpstr>
      <vt:lpstr>TRAITEMENT DE LA DEMANDE</vt:lpstr>
      <vt:lpstr>Exemplaire de PVS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DELIVRANCE D’UN PERMS DE VOL SPECIAL</dc:title>
  <dc:creator>TOSHIBA</dc:creator>
  <cp:lastModifiedBy>TOSHIBA</cp:lastModifiedBy>
  <cp:revision>39</cp:revision>
  <dcterms:created xsi:type="dcterms:W3CDTF">2017-08-08T11:09:20Z</dcterms:created>
  <dcterms:modified xsi:type="dcterms:W3CDTF">2017-08-28T14:43:58Z</dcterms:modified>
</cp:coreProperties>
</file>